
<file path=[Content_Types].xml><?xml version="1.0" encoding="utf-8"?>
<Types xmlns="http://schemas.openxmlformats.org/package/2006/content-types">
  <Default Extension="png" ContentType="image/png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JPG" ContentType="image/jpe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68" r:id="rId3"/>
    <p:sldId id="258" r:id="rId4"/>
    <p:sldId id="264" r:id="rId5"/>
    <p:sldId id="270" r:id="rId6"/>
    <p:sldId id="261" r:id="rId7"/>
    <p:sldId id="271" r:id="rId8"/>
    <p:sldId id="272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05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E11E1-3838-4942-BFE1-F8CE84CEE64C}" type="datetimeFigureOut">
              <a:rPr lang="ru-RU" smtClean="0">
                <a:solidFill>
                  <a:srgbClr val="696464"/>
                </a:solidFill>
              </a:rPr>
              <a:pPr/>
              <a:t>16.05.2014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0B859A7-331A-40C6-93BE-CC3A092C65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921689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E11E1-3838-4942-BFE1-F8CE84CEE64C}" type="datetimeFigureOut">
              <a:rPr lang="ru-RU" smtClean="0">
                <a:solidFill>
                  <a:srgbClr val="696464"/>
                </a:solidFill>
              </a:rPr>
              <a:pPr/>
              <a:t>16.05.2014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859A7-331A-40C6-93BE-CC3A092C65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2595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E11E1-3838-4942-BFE1-F8CE84CEE64C}" type="datetimeFigureOut">
              <a:rPr lang="ru-RU" smtClean="0">
                <a:solidFill>
                  <a:srgbClr val="696464"/>
                </a:solidFill>
              </a:rPr>
              <a:pPr/>
              <a:t>16.05.2014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859A7-331A-40C6-93BE-CC3A092C65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5419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E11E1-3838-4942-BFE1-F8CE84CEE64C}" type="datetimeFigureOut">
              <a:rPr lang="ru-RU" smtClean="0">
                <a:solidFill>
                  <a:srgbClr val="696464"/>
                </a:solidFill>
              </a:rPr>
              <a:pPr/>
              <a:t>16.05.2014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859A7-331A-40C6-93BE-CC3A092C65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33119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E11E1-3838-4942-BFE1-F8CE84CEE64C}" type="datetimeFigureOut">
              <a:rPr lang="ru-RU" smtClean="0">
                <a:solidFill>
                  <a:srgbClr val="696464"/>
                </a:solidFill>
              </a:rPr>
              <a:pPr/>
              <a:t>16.05.2014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0B859A7-331A-40C6-93BE-CC3A092C65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31886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E11E1-3838-4942-BFE1-F8CE84CEE64C}" type="datetimeFigureOut">
              <a:rPr lang="ru-RU" smtClean="0">
                <a:solidFill>
                  <a:srgbClr val="696464"/>
                </a:solidFill>
              </a:rPr>
              <a:pPr/>
              <a:t>16.05.2014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859A7-331A-40C6-93BE-CC3A092C65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00140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E11E1-3838-4942-BFE1-F8CE84CEE64C}" type="datetimeFigureOut">
              <a:rPr lang="ru-RU" smtClean="0">
                <a:solidFill>
                  <a:srgbClr val="696464"/>
                </a:solidFill>
              </a:rPr>
              <a:pPr/>
              <a:t>16.05.2014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859A7-331A-40C6-93BE-CC3A092C65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83801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E11E1-3838-4942-BFE1-F8CE84CEE64C}" type="datetimeFigureOut">
              <a:rPr lang="ru-RU" smtClean="0">
                <a:solidFill>
                  <a:srgbClr val="696464"/>
                </a:solidFill>
              </a:rPr>
              <a:pPr/>
              <a:t>16.05.2014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859A7-331A-40C6-93BE-CC3A092C65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3959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E11E1-3838-4942-BFE1-F8CE84CEE64C}" type="datetimeFigureOut">
              <a:rPr lang="ru-RU" smtClean="0">
                <a:solidFill>
                  <a:srgbClr val="696464"/>
                </a:solidFill>
              </a:rPr>
              <a:pPr/>
              <a:t>16.05.2014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859A7-331A-40C6-93BE-CC3A092C65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9259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E11E1-3838-4942-BFE1-F8CE84CEE64C}" type="datetimeFigureOut">
              <a:rPr lang="ru-RU" smtClean="0">
                <a:solidFill>
                  <a:srgbClr val="696464"/>
                </a:solidFill>
              </a:rPr>
              <a:pPr/>
              <a:t>16.05.2014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859A7-331A-40C6-93BE-CC3A092C65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13646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E11E1-3838-4942-BFE1-F8CE84CEE64C}" type="datetimeFigureOut">
              <a:rPr lang="ru-RU" smtClean="0">
                <a:solidFill>
                  <a:srgbClr val="696464"/>
                </a:solidFill>
              </a:rPr>
              <a:pPr/>
              <a:t>16.05.2014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0B859A7-331A-40C6-93BE-CC3A092C65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873817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6AE11E1-3838-4942-BFE1-F8CE84CEE64C}" type="datetimeFigureOut">
              <a:rPr lang="ru-RU" smtClean="0">
                <a:solidFill>
                  <a:srgbClr val="696464"/>
                </a:solidFill>
              </a:rPr>
              <a:pPr/>
              <a:t>16.05.2014</a:t>
            </a:fld>
            <a:endParaRPr lang="ru-RU">
              <a:solidFill>
                <a:srgbClr val="696464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696464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0B859A7-331A-40C6-93BE-CC3A092C65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2727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Лекция </a:t>
            </a:r>
            <a:r>
              <a:rPr lang="en-US" dirty="0"/>
              <a:t>4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200" noProof="1" smtClean="0"/>
              <a:t>АМПЛИФИКАЦИЯ И СЕКВЕНИРОВАНИЕ</a:t>
            </a:r>
            <a:endParaRPr lang="ru-RU" sz="3200" i="1" noProof="1"/>
          </a:p>
        </p:txBody>
      </p:sp>
    </p:spTree>
    <p:extLst>
      <p:ext uri="{BB962C8B-B14F-4D97-AF65-F5344CB8AC3E}">
        <p14:creationId xmlns:p14="http://schemas.microsoft.com/office/powerpoint/2010/main" val="126160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err="1" smtClean="0"/>
              <a:t>Therm</a:t>
            </a:r>
            <a:r>
              <a:rPr lang="en-US" i="1" dirty="0" smtClean="0"/>
              <a:t>u</a:t>
            </a:r>
            <a:r>
              <a:rPr lang="ru-RU" i="1" dirty="0" smtClean="0"/>
              <a:t>s </a:t>
            </a:r>
            <a:r>
              <a:rPr lang="ru-RU" i="1" dirty="0" err="1"/>
              <a:t>aquaticus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73300" y="1936750"/>
            <a:ext cx="5054600" cy="3594100"/>
          </a:xfrm>
        </p:spPr>
      </p:pic>
    </p:spTree>
    <p:extLst>
      <p:ext uri="{BB962C8B-B14F-4D97-AF65-F5344CB8AC3E}">
        <p14:creationId xmlns:p14="http://schemas.microsoft.com/office/powerpoint/2010/main" val="1431902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087724" y="620688"/>
            <a:ext cx="5040559" cy="365629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79512" y="4757883"/>
            <a:ext cx="88569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			Схематическое </a:t>
            </a:r>
            <a:r>
              <a:rPr lang="ru-RU" dirty="0"/>
              <a:t>изображение </a:t>
            </a:r>
            <a:r>
              <a:rPr lang="ru-RU" dirty="0" smtClean="0"/>
              <a:t>цикла ПЦР</a:t>
            </a:r>
          </a:p>
          <a:p>
            <a:endParaRPr lang="ru-RU" dirty="0" smtClean="0"/>
          </a:p>
          <a:p>
            <a:pPr marL="342900" indent="-342900">
              <a:buAutoNum type="arabicParenBoth"/>
            </a:pPr>
            <a:r>
              <a:rPr lang="ru-RU" dirty="0" smtClean="0"/>
              <a:t>Денатурация </a:t>
            </a:r>
            <a:r>
              <a:rPr lang="ru-RU" dirty="0"/>
              <a:t>при </a:t>
            </a:r>
            <a:r>
              <a:rPr lang="ru-RU" dirty="0" smtClean="0"/>
              <a:t>94 – 96 </a:t>
            </a:r>
            <a:r>
              <a:rPr lang="ru-RU" dirty="0"/>
              <a:t>°</a:t>
            </a:r>
            <a:r>
              <a:rPr lang="ru-RU" dirty="0" smtClean="0"/>
              <a:t>С 	            (</a:t>
            </a:r>
            <a:r>
              <a:rPr lang="ru-RU" dirty="0"/>
              <a:t>3) Элонгация при 72 °С</a:t>
            </a:r>
            <a:r>
              <a:rPr lang="ru-RU" dirty="0" smtClean="0"/>
              <a:t> </a:t>
            </a:r>
            <a:r>
              <a:rPr lang="ru-RU" dirty="0"/>
              <a:t>(Р=полимераза)</a:t>
            </a:r>
            <a:endParaRPr lang="ru-RU" dirty="0" smtClean="0"/>
          </a:p>
          <a:p>
            <a:pPr marL="342900" indent="-342900">
              <a:buAutoNum type="arabicParenBoth"/>
            </a:pPr>
            <a:r>
              <a:rPr lang="ru-RU" dirty="0" smtClean="0"/>
              <a:t>Отжиг </a:t>
            </a:r>
            <a:r>
              <a:rPr lang="ru-RU" dirty="0"/>
              <a:t>при 68 °С</a:t>
            </a:r>
            <a:r>
              <a:rPr lang="ru-RU" dirty="0" smtClean="0"/>
              <a:t> </a:t>
            </a:r>
            <a:r>
              <a:rPr lang="ru-RU" dirty="0"/>
              <a:t>(например</a:t>
            </a:r>
            <a:r>
              <a:rPr lang="ru-RU" dirty="0" smtClean="0"/>
              <a:t>)	            (</a:t>
            </a:r>
            <a:r>
              <a:rPr lang="ru-RU" dirty="0"/>
              <a:t>4) Закончен первый цикл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6825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11760" y="620688"/>
            <a:ext cx="3495675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6135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2000" y="1484784"/>
            <a:ext cx="7620000" cy="509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/>
          <a:lstStyle/>
          <a:p>
            <a:r>
              <a:rPr lang="ru-RU" dirty="0" smtClean="0"/>
              <a:t>Бромистый </a:t>
            </a:r>
            <a:r>
              <a:rPr lang="ru-RU" dirty="0" err="1" smtClean="0"/>
              <a:t>этидий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512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195736" y="761293"/>
            <a:ext cx="4608512" cy="607677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116632"/>
            <a:ext cx="7772400" cy="64466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Схема </a:t>
            </a:r>
            <a:r>
              <a:rPr lang="en-US" dirty="0" smtClean="0"/>
              <a:t>RAPD–PCR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697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64499" y="404664"/>
            <a:ext cx="8351726" cy="619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426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39552" y="382139"/>
            <a:ext cx="8125848" cy="5976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565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763688" y="404664"/>
            <a:ext cx="5348425" cy="5832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943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6408AB3F7DE0343898DF6E857A4D6B1" ma:contentTypeVersion="0" ma:contentTypeDescription="Создание документа." ma:contentTypeScope="" ma:versionID="b70f921e3343e55b20b62dd8c3197a8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AE8C7460-EC81-481C-A5AE-E6ED6EBCE519}"/>
</file>

<file path=customXml/itemProps2.xml><?xml version="1.0" encoding="utf-8"?>
<ds:datastoreItem xmlns:ds="http://schemas.openxmlformats.org/officeDocument/2006/customXml" ds:itemID="{0321A1BF-A8C2-4F10-A130-B90D556788CA}"/>
</file>

<file path=customXml/itemProps3.xml><?xml version="1.0" encoding="utf-8"?>
<ds:datastoreItem xmlns:ds="http://schemas.openxmlformats.org/officeDocument/2006/customXml" ds:itemID="{245E9110-5B0E-4958-892D-B951797C411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</TotalTime>
  <Words>13</Words>
  <Application>Microsoft Office PowerPoint</Application>
  <PresentationFormat>Экран (4:3)</PresentationFormat>
  <Paragraphs>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Calibri</vt:lpstr>
      <vt:lpstr>Cambria</vt:lpstr>
      <vt:lpstr>Franklin Gothic Book</vt:lpstr>
      <vt:lpstr>Perpetua</vt:lpstr>
      <vt:lpstr>Wingdings 2</vt:lpstr>
      <vt:lpstr>Справедливость</vt:lpstr>
      <vt:lpstr>АМПЛИФИКАЦИЯ И СЕКВЕНИРОВАНИЕ</vt:lpstr>
      <vt:lpstr>Thermus aquaticus</vt:lpstr>
      <vt:lpstr>Презентация PowerPoint</vt:lpstr>
      <vt:lpstr>Презентация PowerPoint</vt:lpstr>
      <vt:lpstr>Бромистый этидий</vt:lpstr>
      <vt:lpstr>Схема RAPD–PCR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Andrei H. Tsurykau</dc:creator>
  <cp:lastModifiedBy>Andrei Tsurykau</cp:lastModifiedBy>
  <cp:revision>21</cp:revision>
  <dcterms:created xsi:type="dcterms:W3CDTF">2012-03-02T14:13:58Z</dcterms:created>
  <dcterms:modified xsi:type="dcterms:W3CDTF">2014-05-16T10:32:28Z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0x010100E6408AB3F7DE0343898DF6E857A4D6B1</vt:lpwstr>
  </property>
</Properties>
</file>